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18" r:id="rId2"/>
    <p:sldId id="320" r:id="rId3"/>
    <p:sldId id="301" r:id="rId4"/>
    <p:sldId id="299" r:id="rId5"/>
    <p:sldId id="265" r:id="rId6"/>
    <p:sldId id="266" r:id="rId7"/>
    <p:sldId id="319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B19C8"/>
    <a:srgbClr val="0033CC"/>
    <a:srgbClr val="FF99FF"/>
    <a:srgbClr val="FF3399"/>
    <a:srgbClr val="CC00CC"/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60"/>
  </p:normalViewPr>
  <p:slideViewPr>
    <p:cSldViewPr>
      <p:cViewPr>
        <p:scale>
          <a:sx n="72" d="100"/>
          <a:sy n="72" d="100"/>
        </p:scale>
        <p:origin x="-101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7AD1010-7B30-4FF1-A1DD-C93D6DC260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B8693F-608A-4DA1-885C-B78B092E08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C4F503-430B-4A70-989E-FAA3EDCEC451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60ABD84E-D507-46A0-AF4C-9F3EF039D1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8B66FE6-A084-43E6-B338-ECA60AA06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F1E97C-8B29-4BF9-8661-21A3B4BD78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6DE95E-30FE-430C-B578-F5B1B3D34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D6D6E7-0687-4106-BD1A-D774FBC36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765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D48D284-CD34-4101-AA22-798672A4099C}" type="slidenum">
              <a:rPr lang="en-US" altLang="vi-VN" sz="1200" smtClean="0"/>
              <a:pPr/>
              <a:t>2</a:t>
            </a:fld>
            <a:endParaRPr lang="en-US" altLang="vi-V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E9368-93E7-4A61-A3D5-0AB87808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E156-4041-4309-B70A-2786FE2111B1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DFDBF1-7537-41F7-AFBB-C7001138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5DE62D-71A6-4E79-8623-5D6EE75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69020-65C4-4238-AA58-D733B5FC3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54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1A7002-ECB1-444D-B56C-1DA592EE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FDEAA-CF83-4E66-A73F-0074A1415EE5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7ACDC6-EA84-4E82-8215-AA11066B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B3015C-846F-4435-841F-90401014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9E855-5CDA-4648-8CA6-4DD414A8C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51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AC8E5A-A0BA-42A4-870B-8AA9650B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28F1-B280-4B23-AE37-90C6476C8F2B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8B294-76B5-4C10-8973-CCAE205E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B5B85D-AD7C-4CCF-BAD8-30412389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F28A1-8FCF-4E27-8D7E-E9938E6C5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17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79F08-3F6F-467F-85AE-77153F64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2E87-3B14-4AFF-8C48-07A3457522ED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FD7F15-AFD0-4265-BCA0-52EF0E74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7180D2-4217-4081-8AD1-9F625A9C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25CE4-D601-4FC3-AC67-E896D2F33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0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C346AF-2A76-4695-983A-062C14A1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8E48-BEE0-421D-BB6D-4F2E62017D0A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58BE3D-81D7-4395-97A6-980281D4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740B44-F2F3-43B1-98A1-04DC6634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05600-8690-404B-8043-CCFDB073B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35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24E7411-B5D0-4B61-85E8-5EA666D3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E592-F0AF-48EF-B420-598B8CAFCB06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9D193D3-871F-4E17-A7EC-EAA5C67B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181474C-182C-4244-A3C1-A61060E0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34A23-FDD7-4097-BABB-4912182CA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9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BFC181E-38C0-40E3-8113-69D2ED19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0629-829B-4C69-B3AE-4B45745B663F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7CDF45C-B6F8-4BC5-BCA4-F6999B94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D0D271D-0794-4D5F-B162-613F4C28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100FE-4738-4299-9A63-B95C131B4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0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306F634-D9DB-48D7-9A2A-1ADBE76F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AEE2-350D-45AD-98C2-3782C2AB378E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1AEDFCE-E57D-484B-AB9B-D3472719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61EBC89-4357-4815-86AF-D9100A85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4E51-5FDA-415A-A3E2-D20E1CC8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0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7F5E75F-BDFA-4EC3-AAFD-87E06D5F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B7C6-8CC9-452E-A701-483F34B4F10D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996B427-391E-48CB-9D1E-2A9F1034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37AEDF4-339E-4CCC-AC18-27A7CEAE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2E2D3-4281-4C37-8AD1-FA7753BA4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44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24E9CED-CEAA-4A52-809B-B8C6F1AA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5028-CA0F-4FB8-9D67-CD18B5D6E6FE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ADE810B-EA5B-458B-B7B2-3A896850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3883CB1-0F9C-4734-8750-942AAFDE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A8FE0-7045-4565-8A40-BB0999663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137CA20-D406-4169-8125-B386EF94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2CEB7-B480-429A-8CBE-CA57E7023D5B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91CF96B-70DC-443C-8F4E-A0F29B69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4D8E266-7650-48A0-A468-AF8D5FDA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10F1A-D7AC-460B-96D1-C522BEF9B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82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C59FACB-3C87-4EA7-94C0-CDB3C1E5B2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543CB5C-653D-4420-B836-0986B6C243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DF0530-5AD2-467D-9606-589C4C02A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BEF31C-7CF5-408E-9987-9BC109F9FC32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7E5B1C-92F6-4185-B5DC-8960DCB8D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C6156D-A314-4787-9070-9CE5E772C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2956C62-8A22-48FB-91EE-42EA923CFE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84213" y="2852738"/>
            <a:ext cx="7848600" cy="255454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>
                <a:solidFill>
                  <a:srgbClr val="990000"/>
                </a:solidFill>
                <a:latin typeface="Arial" charset="0"/>
              </a:rPr>
              <a:t>ÔN TẬP CUỐI HỌC KÌ I </a:t>
            </a:r>
            <a:r>
              <a:rPr lang="en-US" sz="8000" b="1" dirty="0">
                <a:solidFill>
                  <a:srgbClr val="0B19C8"/>
                </a:solidFill>
                <a:latin typeface="Arial" charset="0"/>
              </a:rPr>
              <a:t>(</a:t>
            </a:r>
            <a:r>
              <a:rPr lang="en-US" sz="8000" b="1" dirty="0" err="1">
                <a:solidFill>
                  <a:srgbClr val="0B19C8"/>
                </a:solidFill>
                <a:latin typeface="Arial" charset="0"/>
              </a:rPr>
              <a:t>tiết</a:t>
            </a:r>
            <a:r>
              <a:rPr lang="en-US" sz="8000" b="1" dirty="0">
                <a:solidFill>
                  <a:srgbClr val="0B19C8"/>
                </a:solidFill>
                <a:latin typeface="Arial" charset="0"/>
              </a:rPr>
              <a:t> 6)</a:t>
            </a: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23850" y="333375"/>
            <a:ext cx="8496300" cy="6119813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7" name="Text Box 13" descr="Parchment"/>
          <p:cNvSpPr txBox="1">
            <a:spLocks noChangeArrowheads="1"/>
          </p:cNvSpPr>
          <p:nvPr/>
        </p:nvSpPr>
        <p:spPr bwMode="auto">
          <a:xfrm>
            <a:off x="971600" y="1081088"/>
            <a:ext cx="2808312" cy="70788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90000"/>
                </a:solidFill>
              </a:rPr>
              <a:t>TẬP ĐỌC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2879725" y="5527675"/>
            <a:ext cx="374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174)</a:t>
            </a:r>
          </a:p>
        </p:txBody>
      </p:sp>
      <p:pic>
        <p:nvPicPr>
          <p:cNvPr id="10" name="Picture 12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81" y="476672"/>
            <a:ext cx="30972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849145" y="1269861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SGK /  174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990203" y="228967"/>
            <a:ext cx="7391797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3600" b="1" i="1">
              <a:latin typeface="Times New Roman" pitchFamily="18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3048000" y="1828984"/>
            <a:ext cx="5638602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</a:rPr>
              <a:t>              	</a:t>
            </a:r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4648399" y="2819034"/>
            <a:ext cx="4648398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latin typeface="Times New Roman" pitchFamily="18" charset="0"/>
              </a:rPr>
              <a:t> </a:t>
            </a:r>
            <a:r>
              <a:rPr lang="en-US" altLang="vi-VN" sz="3600" b="1">
                <a:latin typeface="Times New Roman" pitchFamily="18" charset="0"/>
              </a:rPr>
              <a:t> </a:t>
            </a:r>
            <a:endParaRPr lang="en-US" altLang="vi-VN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02" name="Rectangle 21"/>
          <p:cNvSpPr>
            <a:spLocks noChangeArrowheads="1"/>
          </p:cNvSpPr>
          <p:nvPr/>
        </p:nvSpPr>
        <p:spPr bwMode="auto">
          <a:xfrm>
            <a:off x="609203" y="4724034"/>
            <a:ext cx="3886399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3" name="Rectangle 21"/>
          <p:cNvSpPr>
            <a:spLocks noChangeArrowheads="1"/>
          </p:cNvSpPr>
          <p:nvPr/>
        </p:nvSpPr>
        <p:spPr bwMode="auto">
          <a:xfrm>
            <a:off x="990203" y="5334000"/>
            <a:ext cx="2667000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04" name="Rectangle 21"/>
          <p:cNvSpPr>
            <a:spLocks noChangeArrowheads="1"/>
          </p:cNvSpPr>
          <p:nvPr/>
        </p:nvSpPr>
        <p:spPr bwMode="auto">
          <a:xfrm>
            <a:off x="457399" y="5410017"/>
            <a:ext cx="4572000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5" name="Rectangle 21"/>
          <p:cNvSpPr>
            <a:spLocks noChangeArrowheads="1"/>
          </p:cNvSpPr>
          <p:nvPr/>
        </p:nvSpPr>
        <p:spPr bwMode="auto">
          <a:xfrm>
            <a:off x="838399" y="5410017"/>
            <a:ext cx="3580804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6" name="Rectangle 36"/>
          <p:cNvSpPr>
            <a:spLocks noChangeArrowheads="1"/>
          </p:cNvSpPr>
          <p:nvPr/>
        </p:nvSpPr>
        <p:spPr bwMode="auto">
          <a:xfrm>
            <a:off x="0" y="25644"/>
            <a:ext cx="9144000" cy="6832356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/>
          <a:p>
            <a:pPr eaLnBrk="1" hangingPunct="1"/>
            <a:endParaRPr lang="vi-VN" altLang="vi-VN">
              <a:latin typeface="Times New Roman" pitchFamily="18" charset="0"/>
            </a:endParaRPr>
          </a:p>
        </p:txBody>
      </p:sp>
      <p:grpSp>
        <p:nvGrpSpPr>
          <p:cNvPr id="4107" name="Group 16"/>
          <p:cNvGrpSpPr>
            <a:grpSpLocks/>
          </p:cNvGrpSpPr>
          <p:nvPr/>
        </p:nvGrpSpPr>
        <p:grpSpPr bwMode="auto">
          <a:xfrm>
            <a:off x="0" y="491792"/>
            <a:ext cx="9144000" cy="1669879"/>
            <a:chOff x="0" y="113873"/>
            <a:chExt cx="9144000" cy="1670483"/>
          </a:xfrm>
        </p:grpSpPr>
        <p:sp>
          <p:nvSpPr>
            <p:cNvPr id="4108" name="Text Box 5"/>
            <p:cNvSpPr txBox="1">
              <a:spLocks noChangeArrowheads="1"/>
            </p:cNvSpPr>
            <p:nvPr/>
          </p:nvSpPr>
          <p:spPr bwMode="auto">
            <a:xfrm>
              <a:off x="0" y="113873"/>
              <a:ext cx="9144000" cy="538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1" tIns="45710" rIns="91421" bIns="45710"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900" b="1" dirty="0" err="1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Thứ</a:t>
              </a:r>
              <a:r>
                <a:rPr lang="en-US" altLang="en-US" sz="2900" b="1" dirty="0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 </a:t>
              </a:r>
              <a:r>
                <a:rPr lang="en-US" altLang="en-US" sz="2900" b="1" dirty="0" err="1" smtClean="0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sáu</a:t>
              </a:r>
              <a:r>
                <a:rPr lang="en-US" altLang="en-US" sz="2900" b="1" dirty="0" smtClean="0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  </a:t>
              </a:r>
              <a:r>
                <a:rPr lang="en-US" altLang="en-US" sz="2900" b="1" dirty="0" err="1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ngày</a:t>
              </a:r>
              <a:r>
                <a:rPr lang="en-US" altLang="en-US" sz="2900" b="1" dirty="0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 </a:t>
              </a:r>
              <a:r>
                <a:rPr lang="en-US" altLang="en-US" sz="2900" b="1" dirty="0" smtClean="0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21 </a:t>
              </a:r>
              <a:r>
                <a:rPr lang="en-US" altLang="en-US" sz="2900" b="1" dirty="0" err="1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tháng</a:t>
              </a:r>
              <a:r>
                <a:rPr lang="en-US" altLang="en-US" sz="2900" b="1" dirty="0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 1 </a:t>
              </a:r>
              <a:r>
                <a:rPr lang="en-US" altLang="en-US" sz="2900" b="1" dirty="0" err="1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năm</a:t>
              </a:r>
              <a:r>
                <a:rPr lang="en-US" altLang="en-US" sz="2900" b="1" dirty="0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4109" name="TextBox 1"/>
            <p:cNvSpPr txBox="1">
              <a:spLocks noChangeArrowheads="1"/>
            </p:cNvSpPr>
            <p:nvPr/>
          </p:nvSpPr>
          <p:spPr bwMode="auto">
            <a:xfrm>
              <a:off x="0" y="641412"/>
              <a:ext cx="9144000" cy="538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1" tIns="45710" rIns="91421" bIns="45710"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900" b="1" dirty="0" err="1" smtClean="0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Tiếng</a:t>
              </a:r>
              <a:r>
                <a:rPr lang="en-US" altLang="en-US" sz="2900" b="1" dirty="0" smtClean="0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 </a:t>
              </a:r>
              <a:r>
                <a:rPr lang="en-US" altLang="en-US" sz="2900" b="1" dirty="0" err="1" smtClean="0">
                  <a:solidFill>
                    <a:srgbClr val="1230AE"/>
                  </a:solidFill>
                  <a:latin typeface="HP001 4 hàng" pitchFamily="34" charset="0"/>
                  <a:cs typeface="Times New Roman" pitchFamily="18" charset="0"/>
                </a:rPr>
                <a:t>việt</a:t>
              </a:r>
              <a:endParaRPr lang="en-US" altLang="en-US" sz="2900" b="1" dirty="0">
                <a:solidFill>
                  <a:srgbClr val="1230AE"/>
                </a:solidFill>
                <a:latin typeface="HP001 4 hàng" pitchFamily="34" charset="0"/>
                <a:cs typeface="Times New Roman" pitchFamily="18" charset="0"/>
              </a:endParaRPr>
            </a:p>
          </p:txBody>
        </p:sp>
        <p:sp>
          <p:nvSpPr>
            <p:cNvPr id="4111" name="Text Box 12"/>
            <p:cNvSpPr txBox="1">
              <a:spLocks noChangeArrowheads="1"/>
            </p:cNvSpPr>
            <p:nvPr/>
          </p:nvSpPr>
          <p:spPr bwMode="auto">
            <a:xfrm>
              <a:off x="0" y="1137811"/>
              <a:ext cx="9144000" cy="64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1" tIns="45710" rIns="91421" bIns="45710"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FF0066"/>
                  </a:solidFill>
                  <a:latin typeface="HP001 4 hàng" pitchFamily="34" charset="0"/>
                </a:rPr>
                <a:t>Ôn</a:t>
              </a:r>
              <a:r>
                <a:rPr lang="en-US" altLang="en-US" sz="3600" b="1" dirty="0">
                  <a:solidFill>
                    <a:srgbClr val="FF0066"/>
                  </a:solidFill>
                  <a:latin typeface="HP001 4 hàng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0066"/>
                  </a:solidFill>
                  <a:latin typeface="HP001 4 hàng" pitchFamily="34" charset="0"/>
                </a:rPr>
                <a:t>tập</a:t>
              </a:r>
              <a:r>
                <a:rPr lang="en-US" altLang="en-US" sz="3600" b="1" dirty="0">
                  <a:solidFill>
                    <a:srgbClr val="FF0066"/>
                  </a:solidFill>
                  <a:latin typeface="HP001 4 hàng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0066"/>
                  </a:solidFill>
                  <a:latin typeface="HP001 4 hàng" pitchFamily="34" charset="0"/>
                </a:rPr>
                <a:t>cuối</a:t>
              </a:r>
              <a:r>
                <a:rPr lang="en-US" altLang="en-US" sz="3600" b="1" dirty="0">
                  <a:solidFill>
                    <a:srgbClr val="FF0066"/>
                  </a:solidFill>
                  <a:latin typeface="HP001 4 hàng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0066"/>
                  </a:solidFill>
                  <a:latin typeface="HP001 4 hàng" pitchFamily="34" charset="0"/>
                </a:rPr>
                <a:t>học</a:t>
              </a:r>
              <a:r>
                <a:rPr lang="en-US" altLang="en-US" sz="3600" b="1" dirty="0">
                  <a:solidFill>
                    <a:srgbClr val="FF0066"/>
                  </a:solidFill>
                  <a:latin typeface="HP001 4 hàng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0066"/>
                  </a:solidFill>
                  <a:latin typeface="HP001 4 hàng" pitchFamily="34" charset="0"/>
                </a:rPr>
                <a:t>kì</a:t>
              </a:r>
              <a:r>
                <a:rPr lang="en-US" altLang="en-US" sz="3600" b="1" dirty="0">
                  <a:solidFill>
                    <a:srgbClr val="FF0066"/>
                  </a:solidFill>
                  <a:latin typeface="HP001 4 hàng" pitchFamily="34" charset="0"/>
                </a:rPr>
                <a:t> 1 (</a:t>
              </a:r>
              <a:r>
                <a:rPr lang="en-US" altLang="en-US" sz="3600" b="1" dirty="0" err="1">
                  <a:solidFill>
                    <a:srgbClr val="FF0066"/>
                  </a:solidFill>
                  <a:latin typeface="HP001 4 hàng" pitchFamily="34" charset="0"/>
                </a:rPr>
                <a:t>tiết</a:t>
              </a:r>
              <a:r>
                <a:rPr lang="en-US" altLang="en-US" sz="3600" b="1" dirty="0">
                  <a:solidFill>
                    <a:srgbClr val="FF0066"/>
                  </a:solidFill>
                  <a:latin typeface="HP001 4 hàng" pitchFamily="34" charset="0"/>
                </a:rPr>
                <a:t> </a:t>
              </a:r>
              <a:r>
                <a:rPr lang="en-US" altLang="en-US" sz="3600" b="1" dirty="0" smtClean="0">
                  <a:solidFill>
                    <a:srgbClr val="FF0066"/>
                  </a:solidFill>
                  <a:latin typeface="HP001 4 hàng" pitchFamily="34" charset="0"/>
                </a:rPr>
                <a:t>6)</a:t>
              </a:r>
              <a:endParaRPr lang="en-US" altLang="en-US" sz="3600" b="1" dirty="0">
                <a:solidFill>
                  <a:schemeClr val="bg2"/>
                </a:solidFill>
                <a:latin typeface="HP001 4 hàng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6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B10E28-B5E5-4C53-9B3B-2CB2208B4FFB}"/>
              </a:ext>
            </a:extLst>
          </p:cNvPr>
          <p:cNvSpPr txBox="1"/>
          <p:nvPr/>
        </p:nvSpPr>
        <p:spPr>
          <a:xfrm>
            <a:off x="1066800" y="773113"/>
            <a:ext cx="3657600" cy="544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Chiều biên giới em ơi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Có nơi nào cao hơn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Như đầu sông đầu suối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Như đầu mây đầu gió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Như quê ta 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Arial" charset="0"/>
              </a:rPr>
              <a:t>- </a:t>
            </a: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ngọn núi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Như đất trời biên cương.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Chiều biên giới em ơi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Có nơi nào đẹp hơn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Khi mùa đào hoa</a:t>
            </a:r>
            <a:r>
              <a:rPr lang="vi-VN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nở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Khi mùa sở ra cây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Lúa lượn bậc thang mây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Mùi toả ngát hương bay.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dirty="0">
                <a:solidFill>
                  <a:srgbClr val="0000FF"/>
                </a:solidFill>
                <a:cs typeface="Arial" charset="0"/>
              </a:rPr>
              <a:t/>
            </a:r>
            <a:br>
              <a:rPr lang="vi-VN" dirty="0">
                <a:solidFill>
                  <a:srgbClr val="0000FF"/>
                </a:solidFill>
                <a:cs typeface="Arial" charset="0"/>
              </a:rPr>
            </a:br>
            <a:endParaRPr lang="en-US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CC3F21-AB91-49BC-9A64-5B50D85C6BD3}"/>
              </a:ext>
            </a:extLst>
          </p:cNvPr>
          <p:cNvSpPr txBox="1"/>
          <p:nvPr/>
        </p:nvSpPr>
        <p:spPr>
          <a:xfrm>
            <a:off x="4876800" y="1524000"/>
            <a:ext cx="4038600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Chiều biên giới em ơi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Rừng chăng dây điện sáng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Ta nghe tiếng máy gọi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Như nghe tiếng cuộc đời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Lòng ta thầm mê say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Trên nông trường lộng gió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Rộng như trời mênh mông.</a:t>
            </a:r>
            <a:endParaRPr lang="en-US" sz="2400" dirty="0">
              <a:solidFill>
                <a:srgbClr val="0000FF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101" name="TextBox 5">
            <a:extLst>
              <a:ext uri="{FF2B5EF4-FFF2-40B4-BE49-F238E27FC236}">
                <a16:creationId xmlns:a16="http://schemas.microsoft.com/office/drawing/2014/main" xmlns="" id="{9BA27E99-B812-4E59-94BC-A32E48CC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858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latin typeface="+mn-lt"/>
              </a:rPr>
              <a:t>LÒ NGÂN SÙN</a:t>
            </a:r>
            <a:endParaRPr lang="en-US" altLang="en-US" sz="240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968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"/>
                <a:cs typeface="Arial" charset="0"/>
              </a:rPr>
              <a:t>Chiều biên giới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ại cây sở hay tại người trồng?">
            <a:extLst>
              <a:ext uri="{FF2B5EF4-FFF2-40B4-BE49-F238E27FC236}">
                <a16:creationId xmlns:a16="http://schemas.microsoft.com/office/drawing/2014/main" xmlns="" id="{9B83F045-5C50-4E85-9156-7337D167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8818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Ngắm rừng hoa Sở quý hiếm khoe sắc trong ngày Hội">
            <a:extLst>
              <a:ext uri="{FF2B5EF4-FFF2-40B4-BE49-F238E27FC236}">
                <a16:creationId xmlns:a16="http://schemas.microsoft.com/office/drawing/2014/main" xmlns="" id="{4D89D8FC-163C-488F-ACD1-CA2A7872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419600" cy="305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B400275C-B066-4512-87E0-8C524B5CE875}"/>
              </a:ext>
            </a:extLst>
          </p:cNvPr>
          <p:cNvSpPr txBox="1">
            <a:spLocks/>
          </p:cNvSpPr>
          <p:nvPr/>
        </p:nvSpPr>
        <p:spPr bwMode="auto">
          <a:xfrm>
            <a:off x="34291" y="234314"/>
            <a:ext cx="448818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E94DF93-507C-433B-A80E-C1AB3364CD36}"/>
              </a:ext>
            </a:extLst>
          </p:cNvPr>
          <p:cNvSpPr txBox="1">
            <a:spLocks/>
          </p:cNvSpPr>
          <p:nvPr/>
        </p:nvSpPr>
        <p:spPr bwMode="auto">
          <a:xfrm>
            <a:off x="691368" y="993531"/>
            <a:ext cx="2217737" cy="1752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buFont typeface="Calibri" pitchFamily="34" charset="0"/>
              <a:buAutoNum type="alphaLcPeriod"/>
              <a:defRPr/>
            </a:pP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44189D7-97B8-43E8-82A4-6F7BFC504016}"/>
              </a:ext>
            </a:extLst>
          </p:cNvPr>
          <p:cNvSpPr/>
          <p:nvPr/>
        </p:nvSpPr>
        <p:spPr>
          <a:xfrm>
            <a:off x="669290" y="16764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F19D40E-EBAB-4E7D-BA93-8A28EFC881EC}"/>
              </a:ext>
            </a:extLst>
          </p:cNvPr>
          <p:cNvSpPr txBox="1">
            <a:spLocks/>
          </p:cNvSpPr>
          <p:nvPr/>
        </p:nvSpPr>
        <p:spPr bwMode="auto">
          <a:xfrm>
            <a:off x="298450" y="3152776"/>
            <a:ext cx="3968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FD436E2-B80B-4A47-A728-A94A6DA0A321}"/>
              </a:ext>
            </a:extLst>
          </p:cNvPr>
          <p:cNvSpPr txBox="1">
            <a:spLocks/>
          </p:cNvSpPr>
          <p:nvPr/>
        </p:nvSpPr>
        <p:spPr bwMode="auto">
          <a:xfrm>
            <a:off x="1550988" y="4673601"/>
            <a:ext cx="30210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endParaRPr lang="en-US" altLang="en-US" sz="2800" b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933F797-72BE-4B26-9177-E341FAF0A600}"/>
              </a:ext>
            </a:extLst>
          </p:cNvPr>
          <p:cNvSpPr/>
          <p:nvPr/>
        </p:nvSpPr>
        <p:spPr>
          <a:xfrm>
            <a:off x="1447800" y="5464176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5B73F11-DE0B-491D-A4AA-C66AA5D7D4BE}"/>
              </a:ext>
            </a:extLst>
          </p:cNvPr>
          <p:cNvSpPr txBox="1">
            <a:spLocks/>
          </p:cNvSpPr>
          <p:nvPr/>
        </p:nvSpPr>
        <p:spPr bwMode="auto">
          <a:xfrm>
            <a:off x="228600" y="5969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315CC33-33C3-489E-ABD6-C34A445C0D0C}"/>
              </a:ext>
            </a:extLst>
          </p:cNvPr>
          <p:cNvSpPr txBox="1">
            <a:spLocks/>
          </p:cNvSpPr>
          <p:nvPr/>
        </p:nvSpPr>
        <p:spPr bwMode="auto">
          <a:xfrm>
            <a:off x="304800" y="1244600"/>
            <a:ext cx="3200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ta.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44189D7-97B8-43E8-82A4-6F7BFC504016}"/>
              </a:ext>
            </a:extLst>
          </p:cNvPr>
          <p:cNvSpPr/>
          <p:nvPr/>
        </p:nvSpPr>
        <p:spPr>
          <a:xfrm>
            <a:off x="152986" y="21844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5B73F11-DE0B-491D-A4AA-C66AA5D7D4BE}"/>
              </a:ext>
            </a:extLst>
          </p:cNvPr>
          <p:cNvSpPr txBox="1">
            <a:spLocks/>
          </p:cNvSpPr>
          <p:nvPr/>
        </p:nvSpPr>
        <p:spPr bwMode="auto">
          <a:xfrm>
            <a:off x="240322" y="3657600"/>
            <a:ext cx="882747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tả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Lúa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bậc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gợi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 descr="Mùa lúa chín trên ruộng bậc thang">
            <a:extLst>
              <a:ext uri="{FF2B5EF4-FFF2-40B4-BE49-F238E27FC236}">
                <a16:creationId xmlns:a16="http://schemas.microsoft.com/office/drawing/2014/main" xmlns="" id="{4114850C-1077-42EE-B70C-A2F4A427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800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Ruộng bậc thang Mù Cang Chải - di tích đặc biệt của quốc gia">
            <a:extLst>
              <a:ext uri="{FF2B5EF4-FFF2-40B4-BE49-F238E27FC236}">
                <a16:creationId xmlns:a16="http://schemas.microsoft.com/office/drawing/2014/main" xmlns="" id="{9C6F35A2-958D-443F-B5FA-55D5CD1DE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18" y="762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Ngỡ ngàng trước vẻ đẹp ruộng bậc thang Hoàng Su Phì Hà Giang - Click Là Đi">
            <a:extLst>
              <a:ext uri="{FF2B5EF4-FFF2-40B4-BE49-F238E27FC236}">
                <a16:creationId xmlns:a16="http://schemas.microsoft.com/office/drawing/2014/main" xmlns="" id="{A85E7485-D186-48A7-8B96-5CF89F70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2740"/>
            <a:ext cx="4800600" cy="346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Vẻ đẹp quyến rũ của Sa Pa mùa lúa chín | baotintuc.vn">
            <a:extLst>
              <a:ext uri="{FF2B5EF4-FFF2-40B4-BE49-F238E27FC236}">
                <a16:creationId xmlns:a16="http://schemas.microsoft.com/office/drawing/2014/main" xmlns="" id="{3550DD53-8693-4DF0-AD4C-2242DB4F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92740"/>
            <a:ext cx="4191000" cy="335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D:\thuc\NH 17-18\HINH ANH\hoa-tam-giac-mach-ha-gi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5"/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772400" cy="441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1149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7&quot;&gt;&lt;property id=&quot;20148&quot; value=&quot;5&quot;/&gt;&lt;property id=&quot;20300&quot; value=&quot;Slide 6&quot;/&gt;&lt;property id=&quot;20307&quot; value=&quot;263&quot;/&gt;&lt;/object&gt;&lt;object type=&quot;3&quot; unique_id=&quot;10008&quot;&gt;&lt;property id=&quot;20148&quot; value=&quot;5&quot;/&gt;&lt;property id=&quot;20300&quot; value=&quot;Slide 7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65&quot;/&gt;&lt;/object&gt;&lt;object type=&quot;3&quot; unique_id=&quot;10010&quot;&gt;&lt;property id=&quot;20148&quot; value=&quot;5&quot;/&gt;&lt;property id=&quot;20300&quot; value=&quot;Slide 9&quot;/&gt;&lt;property id=&quot;20307&quot; value=&quot;266&quot;/&gt;&lt;/object&gt;&lt;object type=&quot;3&quot; unique_id=&quot;10011&quot;&gt;&lt;property id=&quot;20148&quot; value=&quot;5&quot;/&gt;&lt;property id=&quot;20300&quot; value=&quot;Slide 10&quot;/&gt;&lt;property id=&quot;20307&quot; value=&quot;268&quot;/&gt;&lt;/object&gt;&lt;object type=&quot;3&quot; unique_id=&quot;10012&quot;&gt;&lt;property id=&quot;20148&quot; value=&quot;5&quot;/&gt;&lt;property id=&quot;20300&quot; value=&quot;Slide 11&quot;/&gt;&lt;property id=&quot;20307&quot; value=&quot;257&quot;/&gt;&lt;/object&gt;&lt;object type=&quot;3&quot; unique_id=&quot;10013&quot;&gt;&lt;property id=&quot;20148&quot; value=&quot;5&quot;/&gt;&lt;property id=&quot;20300&quot; value=&quot;Slide 12&quot;/&gt;&lt;property id=&quot;20307&quot; value=&quot;267&quot;/&gt;&lt;/object&gt;&lt;object type=&quot;3&quot; unique_id=&quot;10018&quot;&gt;&lt;property id=&quot;20148&quot; value=&quot;5&quot;/&gt;&lt;property id=&quot;20300&quot; value=&quot;Slide 13&quot;/&gt;&lt;property id=&quot;20307&quot; value=&quot;279&quot;/&gt;&lt;/object&gt;&lt;object type=&quot;3&quot; unique_id=&quot;10019&quot;&gt;&lt;property id=&quot;20148&quot; value=&quot;5&quot;/&gt;&lt;property id=&quot;20300&quot; value=&quot;Slide 14&quot;/&gt;&lt;property id=&quot;20307&quot; value=&quot;286&quot;/&gt;&lt;/object&gt;&lt;object type=&quot;3&quot; unique_id=&quot;10020&quot;&gt;&lt;property id=&quot;20148&quot; value=&quot;5&quot;/&gt;&lt;property id=&quot;20300&quot; value=&quot;Slide 15&quot;/&gt;&lt;property id=&quot;20307&quot; value=&quot;287&quot;/&gt;&lt;/object&gt;&lt;object type=&quot;3&quot; unique_id=&quot;10021&quot;&gt;&lt;property id=&quot;20148&quot; value=&quot;5&quot;/&gt;&lt;property id=&quot;20300&quot; value=&quot;Slide 16&quot;/&gt;&lt;property id=&quot;20307&quot; value=&quot;282&quot;/&gt;&lt;/object&gt;&lt;object type=&quot;3&quot; unique_id=&quot;10022&quot;&gt;&lt;property id=&quot;20148&quot; value=&quot;5&quot;/&gt;&lt;property id=&quot;20300&quot; value=&quot;Slide 17&quot;/&gt;&lt;property id=&quot;20307&quot; value=&quot;281&quot;/&gt;&lt;/object&gt;&lt;object type=&quot;3&quot; unique_id=&quot;10335&quot;&gt;&lt;property id=&quot;20148&quot; value=&quot;5&quot;/&gt;&lt;property id=&quot;20300&quot; value=&quot;Slide 4&quot;/&gt;&lt;property id=&quot;20307&quot; value=&quot;297&quot;/&gt;&lt;/object&gt;&lt;object type=&quot;3&quot; unique_id=&quot;10336&quot;&gt;&lt;property id=&quot;20148&quot; value=&quot;5&quot;/&gt;&lt;property id=&quot;20300&quot; value=&quot;Slide 5&quot;/&gt;&lt;property id=&quot;20307&quot; value=&quot;296&quot;/&gt;&lt;/object&gt;&lt;object type=&quot;3&quot; unique_id=&quot;10419&quot;&gt;&lt;property id=&quot;20148&quot; value=&quot;5&quot;/&gt;&lt;property id=&quot;20300&quot; value=&quot;Slide 3&quot;/&gt;&lt;property id=&quot;20307&quot; value=&quot;299&quot;/&gt;&lt;/object&gt;&lt;object type=&quot;3&quot; unique_id=&quot;10613&quot;&gt;&lt;property id=&quot;20148&quot; value=&quot;5&quot;/&gt;&lt;property id=&quot;20300&quot; value=&quot;Slide 1&quot;/&gt;&lt;property id=&quot;20307&quot; value=&quot;302&quot;/&gt;&lt;/object&gt;&lt;object type=&quot;3&quot; unique_id=&quot;10614&quot;&gt;&lt;property id=&quot;20148&quot; value=&quot;5&quot;/&gt;&lt;property id=&quot;20300&quot; value=&quot;Slide 2&quot;/&gt;&lt;property id=&quot;20307&quot; value=&quot;301&quot;/&gt;&lt;/object&gt;&lt;/object&gt;&lt;object type=&quot;8&quot; unique_id=&quot;10048&quot;&gt;&lt;/object&gt;&lt;/object&gt;&lt;/database&gt;"/>
  <p:tag name="ISPRING_RESOURCE_PATHS_HASH_PRESENTER" val="ce7629553979599497230d0146e0d619582a63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176</Words>
  <Application>Microsoft Office PowerPoint</Application>
  <PresentationFormat>On-screen Show (4:3)</PresentationFormat>
  <Paragraphs>33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tư, ngày 17 tháng 12 năm 2014</dc:title>
  <dc:creator>USER</dc:creator>
  <cp:lastModifiedBy>PC</cp:lastModifiedBy>
  <cp:revision>159</cp:revision>
  <dcterms:created xsi:type="dcterms:W3CDTF">2014-12-10T12:29:41Z</dcterms:created>
  <dcterms:modified xsi:type="dcterms:W3CDTF">2022-01-13T04:47:44Z</dcterms:modified>
</cp:coreProperties>
</file>